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9229C-6781-43A8-A8D0-49A2A24D127A}" v="12" dt="2023-11-13T13:52:51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820" autoAdjust="0"/>
  </p:normalViewPr>
  <p:slideViewPr>
    <p:cSldViewPr>
      <p:cViewPr>
        <p:scale>
          <a:sx n="140" d="100"/>
          <a:sy n="140" d="100"/>
        </p:scale>
        <p:origin x="712" y="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50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92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0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75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1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4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9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33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2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66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36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CDBE-61C3-421F-B4A5-1E88689D9CE8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7790-D9A3-43DC-BCFB-BF3AB0AA44D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1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506616" y="332656"/>
            <a:ext cx="5469705" cy="471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>
                <a:solidFill>
                  <a:srgbClr val="0000CC"/>
                </a:solidFill>
              </a:rPr>
              <a:t>                      </a:t>
            </a:r>
            <a:endParaRPr lang="pt-BR" sz="2000" b="1" dirty="0">
              <a:solidFill>
                <a:srgbClr val="0000CC"/>
              </a:solidFill>
            </a:endParaRPr>
          </a:p>
        </p:txBody>
      </p:sp>
      <p:cxnSp>
        <p:nvCxnSpPr>
          <p:cNvPr id="8" name="Conector reto 7"/>
          <p:cNvCxnSpPr>
            <a:cxnSpLocks/>
          </p:cNvCxnSpPr>
          <p:nvPr/>
        </p:nvCxnSpPr>
        <p:spPr>
          <a:xfrm>
            <a:off x="0" y="690392"/>
            <a:ext cx="12192000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0" y="6557352"/>
            <a:ext cx="12192000" cy="30064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75520" y="6416762"/>
            <a:ext cx="24119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5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56786"/>
            <a:ext cx="1330898" cy="5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9713777" y="186462"/>
            <a:ext cx="223224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300" dirty="0"/>
              <a:t>26 e 27 de agosto de 2025</a:t>
            </a:r>
          </a:p>
        </p:txBody>
      </p:sp>
      <p:pic>
        <p:nvPicPr>
          <p:cNvPr id="7" name="Picture 6" descr="A blue letter on a black background&#10;&#10;AI-generated content may be incorrect.">
            <a:extLst>
              <a:ext uri="{FF2B5EF4-FFF2-40B4-BE49-F238E27FC236}">
                <a16:creationId xmlns:a16="http://schemas.microsoft.com/office/drawing/2014/main" id="{EC571B34-6C2E-1D2A-1944-CE492BDDC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6786"/>
            <a:ext cx="1572017" cy="3523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1404D7-EE21-D8E0-592C-564FC49ABC96}"/>
              </a:ext>
            </a:extLst>
          </p:cNvPr>
          <p:cNvSpPr txBox="1"/>
          <p:nvPr/>
        </p:nvSpPr>
        <p:spPr>
          <a:xfrm>
            <a:off x="202937" y="409153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1000" b="1" dirty="0">
                <a:solidFill>
                  <a:srgbClr val="0000CC"/>
                </a:solidFill>
              </a:rPr>
              <a:t>EDIÇÃO 2025 – ISSN 2448-3087</a:t>
            </a:r>
          </a:p>
        </p:txBody>
      </p:sp>
    </p:spTree>
    <p:extLst>
      <p:ext uri="{BB962C8B-B14F-4D97-AF65-F5344CB8AC3E}">
        <p14:creationId xmlns:p14="http://schemas.microsoft.com/office/powerpoint/2010/main" val="981634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165</TotalTime>
  <Words>13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de Cassia Caseiro</dc:creator>
  <cp:lastModifiedBy>Fernando Diogo Yada</cp:lastModifiedBy>
  <cp:revision>30</cp:revision>
  <cp:lastPrinted>2015-02-04T19:08:49Z</cp:lastPrinted>
  <dcterms:created xsi:type="dcterms:W3CDTF">2014-06-25T22:43:01Z</dcterms:created>
  <dcterms:modified xsi:type="dcterms:W3CDTF">2025-08-13T20:42:51Z</dcterms:modified>
</cp:coreProperties>
</file>