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E9229C-6781-43A8-A8D0-49A2A24D127A}" v="12" dt="2023-11-13T13:52:51.7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94820" autoAdjust="0"/>
  </p:normalViewPr>
  <p:slideViewPr>
    <p:cSldViewPr>
      <p:cViewPr varScale="1">
        <p:scale>
          <a:sx n="111" d="100"/>
          <a:sy n="111" d="100"/>
        </p:scale>
        <p:origin x="12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Diogo Yada" userId="d67a1a6c485f8af8" providerId="LiveId" clId="{64E9229C-6781-43A8-A8D0-49A2A24D127A}"/>
    <pc:docChg chg="custSel modSld modMainMaster">
      <pc:chgData name="Fernando Diogo Yada" userId="d67a1a6c485f8af8" providerId="LiveId" clId="{64E9229C-6781-43A8-A8D0-49A2A24D127A}" dt="2023-11-13T13:52:51.755" v="27" actId="1076"/>
      <pc:docMkLst>
        <pc:docMk/>
      </pc:docMkLst>
      <pc:sldChg chg="addSp delSp modSp mod">
        <pc:chgData name="Fernando Diogo Yada" userId="d67a1a6c485f8af8" providerId="LiveId" clId="{64E9229C-6781-43A8-A8D0-49A2A24D127A}" dt="2023-11-13T13:52:51.755" v="27" actId="1076"/>
        <pc:sldMkLst>
          <pc:docMk/>
          <pc:sldMk cId="981634516" sldId="256"/>
        </pc:sldMkLst>
        <pc:spChg chg="mod">
          <ac:chgData name="Fernando Diogo Yada" userId="d67a1a6c485f8af8" providerId="LiveId" clId="{64E9229C-6781-43A8-A8D0-49A2A24D127A}" dt="2023-11-13T13:52:18.776" v="21" actId="1076"/>
          <ac:spMkLst>
            <pc:docMk/>
            <pc:sldMk cId="981634516" sldId="256"/>
            <ac:spMk id="5" creationId="{00000000-0000-0000-0000-000000000000}"/>
          </ac:spMkLst>
        </pc:spChg>
        <pc:spChg chg="mod">
          <ac:chgData name="Fernando Diogo Yada" userId="d67a1a6c485f8af8" providerId="LiveId" clId="{64E9229C-6781-43A8-A8D0-49A2A24D127A}" dt="2023-11-13T13:51:58.339" v="17"/>
          <ac:spMkLst>
            <pc:docMk/>
            <pc:sldMk cId="981634516" sldId="256"/>
            <ac:spMk id="6" creationId="{00000000-0000-0000-0000-000000000000}"/>
          </ac:spMkLst>
        </pc:spChg>
        <pc:spChg chg="mod">
          <ac:chgData name="Fernando Diogo Yada" userId="d67a1a6c485f8af8" providerId="LiveId" clId="{64E9229C-6781-43A8-A8D0-49A2A24D127A}" dt="2023-11-13T13:52:26.517" v="23" actId="14100"/>
          <ac:spMkLst>
            <pc:docMk/>
            <pc:sldMk cId="981634516" sldId="256"/>
            <ac:spMk id="9" creationId="{00000000-0000-0000-0000-000000000000}"/>
          </ac:spMkLst>
        </pc:spChg>
        <pc:spChg chg="mod">
          <ac:chgData name="Fernando Diogo Yada" userId="d67a1a6c485f8af8" providerId="LiveId" clId="{64E9229C-6781-43A8-A8D0-49A2A24D127A}" dt="2023-11-13T13:51:58.339" v="17"/>
          <ac:spMkLst>
            <pc:docMk/>
            <pc:sldMk cId="981634516" sldId="256"/>
            <ac:spMk id="10" creationId="{00000000-0000-0000-0000-000000000000}"/>
          </ac:spMkLst>
        </pc:spChg>
        <pc:picChg chg="add mod">
          <ac:chgData name="Fernando Diogo Yada" userId="d67a1a6c485f8af8" providerId="LiveId" clId="{64E9229C-6781-43A8-A8D0-49A2A24D127A}" dt="2023-11-13T13:52:02.390" v="18" actId="1076"/>
          <ac:picMkLst>
            <pc:docMk/>
            <pc:sldMk cId="981634516" sldId="256"/>
            <ac:picMk id="2" creationId="{4104048A-ED7D-49DA-E985-142FCCD8DE11}"/>
          </ac:picMkLst>
        </pc:picChg>
        <pc:picChg chg="del">
          <ac:chgData name="Fernando Diogo Yada" userId="d67a1a6c485f8af8" providerId="LiveId" clId="{64E9229C-6781-43A8-A8D0-49A2A24D127A}" dt="2023-11-13T13:51:02.897" v="0" actId="478"/>
          <ac:picMkLst>
            <pc:docMk/>
            <pc:sldMk cId="981634516" sldId="256"/>
            <ac:picMk id="4" creationId="{00000000-0000-0000-0000-000000000000}"/>
          </ac:picMkLst>
        </pc:picChg>
        <pc:picChg chg="mod">
          <ac:chgData name="Fernando Diogo Yada" userId="d67a1a6c485f8af8" providerId="LiveId" clId="{64E9229C-6781-43A8-A8D0-49A2A24D127A}" dt="2023-11-13T13:52:51.755" v="27" actId="1076"/>
          <ac:picMkLst>
            <pc:docMk/>
            <pc:sldMk cId="981634516" sldId="256"/>
            <ac:picMk id="1026" creationId="{00000000-0000-0000-0000-000000000000}"/>
          </ac:picMkLst>
        </pc:picChg>
        <pc:cxnChg chg="mod">
          <ac:chgData name="Fernando Diogo Yada" userId="d67a1a6c485f8af8" providerId="LiveId" clId="{64E9229C-6781-43A8-A8D0-49A2A24D127A}" dt="2023-11-13T13:52:09.271" v="20" actId="14100"/>
          <ac:cxnSpMkLst>
            <pc:docMk/>
            <pc:sldMk cId="981634516" sldId="256"/>
            <ac:cxnSpMk id="8" creationId="{00000000-0000-0000-0000-000000000000}"/>
          </ac:cxnSpMkLst>
        </pc:cxnChg>
      </pc:sldChg>
      <pc:sldMasterChg chg="modSp modSldLayout">
        <pc:chgData name="Fernando Diogo Yada" userId="d67a1a6c485f8af8" providerId="LiveId" clId="{64E9229C-6781-43A8-A8D0-49A2A24D127A}" dt="2023-11-13T13:51:58.339" v="17"/>
        <pc:sldMasterMkLst>
          <pc:docMk/>
          <pc:sldMasterMk cId="1443156187" sldId="2147483648"/>
        </pc:sldMasterMkLst>
        <pc:spChg chg="mod">
          <ac:chgData name="Fernando Diogo Yada" userId="d67a1a6c485f8af8" providerId="LiveId" clId="{64E9229C-6781-43A8-A8D0-49A2A24D127A}" dt="2023-11-13T13:51:58.339" v="17"/>
          <ac:spMkLst>
            <pc:docMk/>
            <pc:sldMasterMk cId="1443156187" sldId="2147483648"/>
            <ac:spMk id="2" creationId="{00000000-0000-0000-0000-000000000000}"/>
          </ac:spMkLst>
        </pc:spChg>
        <pc:spChg chg="mod">
          <ac:chgData name="Fernando Diogo Yada" userId="d67a1a6c485f8af8" providerId="LiveId" clId="{64E9229C-6781-43A8-A8D0-49A2A24D127A}" dt="2023-11-13T13:51:58.339" v="17"/>
          <ac:spMkLst>
            <pc:docMk/>
            <pc:sldMasterMk cId="1443156187" sldId="2147483648"/>
            <ac:spMk id="3" creationId="{00000000-0000-0000-0000-000000000000}"/>
          </ac:spMkLst>
        </pc:spChg>
        <pc:spChg chg="mod">
          <ac:chgData name="Fernando Diogo Yada" userId="d67a1a6c485f8af8" providerId="LiveId" clId="{64E9229C-6781-43A8-A8D0-49A2A24D127A}" dt="2023-11-13T13:51:58.339" v="17"/>
          <ac:spMkLst>
            <pc:docMk/>
            <pc:sldMasterMk cId="1443156187" sldId="2147483648"/>
            <ac:spMk id="4" creationId="{00000000-0000-0000-0000-000000000000}"/>
          </ac:spMkLst>
        </pc:spChg>
        <pc:spChg chg="mod">
          <ac:chgData name="Fernando Diogo Yada" userId="d67a1a6c485f8af8" providerId="LiveId" clId="{64E9229C-6781-43A8-A8D0-49A2A24D127A}" dt="2023-11-13T13:51:58.339" v="17"/>
          <ac:spMkLst>
            <pc:docMk/>
            <pc:sldMasterMk cId="1443156187" sldId="2147483648"/>
            <ac:spMk id="5" creationId="{00000000-0000-0000-0000-000000000000}"/>
          </ac:spMkLst>
        </pc:spChg>
        <pc:spChg chg="mod">
          <ac:chgData name="Fernando Diogo Yada" userId="d67a1a6c485f8af8" providerId="LiveId" clId="{64E9229C-6781-43A8-A8D0-49A2A24D127A}" dt="2023-11-13T13:51:58.339" v="17"/>
          <ac:spMkLst>
            <pc:docMk/>
            <pc:sldMasterMk cId="1443156187" sldId="2147483648"/>
            <ac:spMk id="6" creationId="{00000000-0000-0000-0000-000000000000}"/>
          </ac:spMkLst>
        </pc:spChg>
        <pc:sldLayoutChg chg="modSp">
          <pc:chgData name="Fernando Diogo Yada" userId="d67a1a6c485f8af8" providerId="LiveId" clId="{64E9229C-6781-43A8-A8D0-49A2A24D127A}" dt="2023-11-13T13:51:58.339" v="17"/>
          <pc:sldLayoutMkLst>
            <pc:docMk/>
            <pc:sldMasterMk cId="1443156187" sldId="2147483648"/>
            <pc:sldLayoutMk cId="3009500040" sldId="2147483649"/>
          </pc:sldLayoutMkLst>
          <pc:spChg chg="mod">
            <ac:chgData name="Fernando Diogo Yada" userId="d67a1a6c485f8af8" providerId="LiveId" clId="{64E9229C-6781-43A8-A8D0-49A2A24D127A}" dt="2023-11-13T13:51:58.339" v="17"/>
            <ac:spMkLst>
              <pc:docMk/>
              <pc:sldMasterMk cId="1443156187" sldId="2147483648"/>
              <pc:sldLayoutMk cId="3009500040" sldId="2147483649"/>
              <ac:spMk id="2" creationId="{00000000-0000-0000-0000-000000000000}"/>
            </ac:spMkLst>
          </pc:spChg>
          <pc:spChg chg="mod">
            <ac:chgData name="Fernando Diogo Yada" userId="d67a1a6c485f8af8" providerId="LiveId" clId="{64E9229C-6781-43A8-A8D0-49A2A24D127A}" dt="2023-11-13T13:51:58.339" v="17"/>
            <ac:spMkLst>
              <pc:docMk/>
              <pc:sldMasterMk cId="1443156187" sldId="2147483648"/>
              <pc:sldLayoutMk cId="3009500040" sldId="2147483649"/>
              <ac:spMk id="3" creationId="{00000000-0000-0000-0000-000000000000}"/>
            </ac:spMkLst>
          </pc:spChg>
        </pc:sldLayoutChg>
        <pc:sldLayoutChg chg="modSp">
          <pc:chgData name="Fernando Diogo Yada" userId="d67a1a6c485f8af8" providerId="LiveId" clId="{64E9229C-6781-43A8-A8D0-49A2A24D127A}" dt="2023-11-13T13:51:58.339" v="17"/>
          <pc:sldLayoutMkLst>
            <pc:docMk/>
            <pc:sldMasterMk cId="1443156187" sldId="2147483648"/>
            <pc:sldLayoutMk cId="2741116563" sldId="2147483651"/>
          </pc:sldLayoutMkLst>
          <pc:spChg chg="mod">
            <ac:chgData name="Fernando Diogo Yada" userId="d67a1a6c485f8af8" providerId="LiveId" clId="{64E9229C-6781-43A8-A8D0-49A2A24D127A}" dt="2023-11-13T13:51:58.339" v="17"/>
            <ac:spMkLst>
              <pc:docMk/>
              <pc:sldMasterMk cId="1443156187" sldId="2147483648"/>
              <pc:sldLayoutMk cId="2741116563" sldId="2147483651"/>
              <ac:spMk id="2" creationId="{00000000-0000-0000-0000-000000000000}"/>
            </ac:spMkLst>
          </pc:spChg>
          <pc:spChg chg="mod">
            <ac:chgData name="Fernando Diogo Yada" userId="d67a1a6c485f8af8" providerId="LiveId" clId="{64E9229C-6781-43A8-A8D0-49A2A24D127A}" dt="2023-11-13T13:51:58.339" v="17"/>
            <ac:spMkLst>
              <pc:docMk/>
              <pc:sldMasterMk cId="1443156187" sldId="2147483648"/>
              <pc:sldLayoutMk cId="2741116563" sldId="2147483651"/>
              <ac:spMk id="3" creationId="{00000000-0000-0000-0000-000000000000}"/>
            </ac:spMkLst>
          </pc:spChg>
        </pc:sldLayoutChg>
        <pc:sldLayoutChg chg="modSp">
          <pc:chgData name="Fernando Diogo Yada" userId="d67a1a6c485f8af8" providerId="LiveId" clId="{64E9229C-6781-43A8-A8D0-49A2A24D127A}" dt="2023-11-13T13:51:58.339" v="17"/>
          <pc:sldLayoutMkLst>
            <pc:docMk/>
            <pc:sldMasterMk cId="1443156187" sldId="2147483648"/>
            <pc:sldLayoutMk cId="3277412086" sldId="2147483652"/>
          </pc:sldLayoutMkLst>
          <pc:spChg chg="mod">
            <ac:chgData name="Fernando Diogo Yada" userId="d67a1a6c485f8af8" providerId="LiveId" clId="{64E9229C-6781-43A8-A8D0-49A2A24D127A}" dt="2023-11-13T13:51:58.339" v="17"/>
            <ac:spMkLst>
              <pc:docMk/>
              <pc:sldMasterMk cId="1443156187" sldId="2147483648"/>
              <pc:sldLayoutMk cId="3277412086" sldId="2147483652"/>
              <ac:spMk id="3" creationId="{00000000-0000-0000-0000-000000000000}"/>
            </ac:spMkLst>
          </pc:spChg>
          <pc:spChg chg="mod">
            <ac:chgData name="Fernando Diogo Yada" userId="d67a1a6c485f8af8" providerId="LiveId" clId="{64E9229C-6781-43A8-A8D0-49A2A24D127A}" dt="2023-11-13T13:51:58.339" v="17"/>
            <ac:spMkLst>
              <pc:docMk/>
              <pc:sldMasterMk cId="1443156187" sldId="2147483648"/>
              <pc:sldLayoutMk cId="3277412086" sldId="2147483652"/>
              <ac:spMk id="4" creationId="{00000000-0000-0000-0000-000000000000}"/>
            </ac:spMkLst>
          </pc:spChg>
        </pc:sldLayoutChg>
        <pc:sldLayoutChg chg="modSp">
          <pc:chgData name="Fernando Diogo Yada" userId="d67a1a6c485f8af8" providerId="LiveId" clId="{64E9229C-6781-43A8-A8D0-49A2A24D127A}" dt="2023-11-13T13:51:58.339" v="17"/>
          <pc:sldLayoutMkLst>
            <pc:docMk/>
            <pc:sldMasterMk cId="1443156187" sldId="2147483648"/>
            <pc:sldLayoutMk cId="1033996656" sldId="2147483653"/>
          </pc:sldLayoutMkLst>
          <pc:spChg chg="mod">
            <ac:chgData name="Fernando Diogo Yada" userId="d67a1a6c485f8af8" providerId="LiveId" clId="{64E9229C-6781-43A8-A8D0-49A2A24D127A}" dt="2023-11-13T13:51:58.339" v="17"/>
            <ac:spMkLst>
              <pc:docMk/>
              <pc:sldMasterMk cId="1443156187" sldId="2147483648"/>
              <pc:sldLayoutMk cId="1033996656" sldId="2147483653"/>
              <ac:spMk id="3" creationId="{00000000-0000-0000-0000-000000000000}"/>
            </ac:spMkLst>
          </pc:spChg>
          <pc:spChg chg="mod">
            <ac:chgData name="Fernando Diogo Yada" userId="d67a1a6c485f8af8" providerId="LiveId" clId="{64E9229C-6781-43A8-A8D0-49A2A24D127A}" dt="2023-11-13T13:51:58.339" v="17"/>
            <ac:spMkLst>
              <pc:docMk/>
              <pc:sldMasterMk cId="1443156187" sldId="2147483648"/>
              <pc:sldLayoutMk cId="1033996656" sldId="2147483653"/>
              <ac:spMk id="4" creationId="{00000000-0000-0000-0000-000000000000}"/>
            </ac:spMkLst>
          </pc:spChg>
          <pc:spChg chg="mod">
            <ac:chgData name="Fernando Diogo Yada" userId="d67a1a6c485f8af8" providerId="LiveId" clId="{64E9229C-6781-43A8-A8D0-49A2A24D127A}" dt="2023-11-13T13:51:58.339" v="17"/>
            <ac:spMkLst>
              <pc:docMk/>
              <pc:sldMasterMk cId="1443156187" sldId="2147483648"/>
              <pc:sldLayoutMk cId="1033996656" sldId="2147483653"/>
              <ac:spMk id="5" creationId="{00000000-0000-0000-0000-000000000000}"/>
            </ac:spMkLst>
          </pc:spChg>
          <pc:spChg chg="mod">
            <ac:chgData name="Fernando Diogo Yada" userId="d67a1a6c485f8af8" providerId="LiveId" clId="{64E9229C-6781-43A8-A8D0-49A2A24D127A}" dt="2023-11-13T13:51:58.339" v="17"/>
            <ac:spMkLst>
              <pc:docMk/>
              <pc:sldMasterMk cId="1443156187" sldId="2147483648"/>
              <pc:sldLayoutMk cId="1033996656" sldId="2147483653"/>
              <ac:spMk id="6" creationId="{00000000-0000-0000-0000-000000000000}"/>
            </ac:spMkLst>
          </pc:spChg>
        </pc:sldLayoutChg>
        <pc:sldLayoutChg chg="modSp">
          <pc:chgData name="Fernando Diogo Yada" userId="d67a1a6c485f8af8" providerId="LiveId" clId="{64E9229C-6781-43A8-A8D0-49A2A24D127A}" dt="2023-11-13T13:51:58.339" v="17"/>
          <pc:sldLayoutMkLst>
            <pc:docMk/>
            <pc:sldMasterMk cId="1443156187" sldId="2147483648"/>
            <pc:sldLayoutMk cId="4194666248" sldId="2147483656"/>
          </pc:sldLayoutMkLst>
          <pc:spChg chg="mod">
            <ac:chgData name="Fernando Diogo Yada" userId="d67a1a6c485f8af8" providerId="LiveId" clId="{64E9229C-6781-43A8-A8D0-49A2A24D127A}" dt="2023-11-13T13:51:58.339" v="17"/>
            <ac:spMkLst>
              <pc:docMk/>
              <pc:sldMasterMk cId="1443156187" sldId="2147483648"/>
              <pc:sldLayoutMk cId="4194666248" sldId="2147483656"/>
              <ac:spMk id="2" creationId="{00000000-0000-0000-0000-000000000000}"/>
            </ac:spMkLst>
          </pc:spChg>
          <pc:spChg chg="mod">
            <ac:chgData name="Fernando Diogo Yada" userId="d67a1a6c485f8af8" providerId="LiveId" clId="{64E9229C-6781-43A8-A8D0-49A2A24D127A}" dt="2023-11-13T13:51:58.339" v="17"/>
            <ac:spMkLst>
              <pc:docMk/>
              <pc:sldMasterMk cId="1443156187" sldId="2147483648"/>
              <pc:sldLayoutMk cId="4194666248" sldId="2147483656"/>
              <ac:spMk id="3" creationId="{00000000-0000-0000-0000-000000000000}"/>
            </ac:spMkLst>
          </pc:spChg>
          <pc:spChg chg="mod">
            <ac:chgData name="Fernando Diogo Yada" userId="d67a1a6c485f8af8" providerId="LiveId" clId="{64E9229C-6781-43A8-A8D0-49A2A24D127A}" dt="2023-11-13T13:51:58.339" v="17"/>
            <ac:spMkLst>
              <pc:docMk/>
              <pc:sldMasterMk cId="1443156187" sldId="2147483648"/>
              <pc:sldLayoutMk cId="4194666248" sldId="2147483656"/>
              <ac:spMk id="4" creationId="{00000000-0000-0000-0000-000000000000}"/>
            </ac:spMkLst>
          </pc:spChg>
        </pc:sldLayoutChg>
        <pc:sldLayoutChg chg="modSp">
          <pc:chgData name="Fernando Diogo Yada" userId="d67a1a6c485f8af8" providerId="LiveId" clId="{64E9229C-6781-43A8-A8D0-49A2A24D127A}" dt="2023-11-13T13:51:58.339" v="17"/>
          <pc:sldLayoutMkLst>
            <pc:docMk/>
            <pc:sldMasterMk cId="1443156187" sldId="2147483648"/>
            <pc:sldLayoutMk cId="3575369661" sldId="2147483657"/>
          </pc:sldLayoutMkLst>
          <pc:spChg chg="mod">
            <ac:chgData name="Fernando Diogo Yada" userId="d67a1a6c485f8af8" providerId="LiveId" clId="{64E9229C-6781-43A8-A8D0-49A2A24D127A}" dt="2023-11-13T13:51:58.339" v="17"/>
            <ac:spMkLst>
              <pc:docMk/>
              <pc:sldMasterMk cId="1443156187" sldId="2147483648"/>
              <pc:sldLayoutMk cId="3575369661" sldId="2147483657"/>
              <ac:spMk id="2" creationId="{00000000-0000-0000-0000-000000000000}"/>
            </ac:spMkLst>
          </pc:spChg>
          <pc:spChg chg="mod">
            <ac:chgData name="Fernando Diogo Yada" userId="d67a1a6c485f8af8" providerId="LiveId" clId="{64E9229C-6781-43A8-A8D0-49A2A24D127A}" dt="2023-11-13T13:51:58.339" v="17"/>
            <ac:spMkLst>
              <pc:docMk/>
              <pc:sldMasterMk cId="1443156187" sldId="2147483648"/>
              <pc:sldLayoutMk cId="3575369661" sldId="2147483657"/>
              <ac:spMk id="3" creationId="{00000000-0000-0000-0000-000000000000}"/>
            </ac:spMkLst>
          </pc:spChg>
          <pc:spChg chg="mod">
            <ac:chgData name="Fernando Diogo Yada" userId="d67a1a6c485f8af8" providerId="LiveId" clId="{64E9229C-6781-43A8-A8D0-49A2A24D127A}" dt="2023-11-13T13:51:58.339" v="17"/>
            <ac:spMkLst>
              <pc:docMk/>
              <pc:sldMasterMk cId="1443156187" sldId="2147483648"/>
              <pc:sldLayoutMk cId="3575369661" sldId="2147483657"/>
              <ac:spMk id="4" creationId="{00000000-0000-0000-0000-000000000000}"/>
            </ac:spMkLst>
          </pc:spChg>
        </pc:sldLayoutChg>
        <pc:sldLayoutChg chg="modSp">
          <pc:chgData name="Fernando Diogo Yada" userId="d67a1a6c485f8af8" providerId="LiveId" clId="{64E9229C-6781-43A8-A8D0-49A2A24D127A}" dt="2023-11-13T13:51:58.339" v="17"/>
          <pc:sldLayoutMkLst>
            <pc:docMk/>
            <pc:sldMasterMk cId="1443156187" sldId="2147483648"/>
            <pc:sldLayoutMk cId="1528508545" sldId="2147483659"/>
          </pc:sldLayoutMkLst>
          <pc:spChg chg="mod">
            <ac:chgData name="Fernando Diogo Yada" userId="d67a1a6c485f8af8" providerId="LiveId" clId="{64E9229C-6781-43A8-A8D0-49A2A24D127A}" dt="2023-11-13T13:51:58.339" v="17"/>
            <ac:spMkLst>
              <pc:docMk/>
              <pc:sldMasterMk cId="1443156187" sldId="2147483648"/>
              <pc:sldLayoutMk cId="1528508545" sldId="2147483659"/>
              <ac:spMk id="2" creationId="{00000000-0000-0000-0000-000000000000}"/>
            </ac:spMkLst>
          </pc:spChg>
          <pc:spChg chg="mod">
            <ac:chgData name="Fernando Diogo Yada" userId="d67a1a6c485f8af8" providerId="LiveId" clId="{64E9229C-6781-43A8-A8D0-49A2A24D127A}" dt="2023-11-13T13:51:58.339" v="17"/>
            <ac:spMkLst>
              <pc:docMk/>
              <pc:sldMasterMk cId="1443156187" sldId="2147483648"/>
              <pc:sldLayoutMk cId="1528508545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950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922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508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0750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11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74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399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33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128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4666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36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3CDBE-61C3-421F-B4A5-1E88689D9CE8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17790-D9A3-43DC-BCFB-BF3AB0AA44D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315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3506616" y="332656"/>
            <a:ext cx="5469705" cy="4716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500" b="1" dirty="0">
                <a:solidFill>
                  <a:srgbClr val="0000CC"/>
                </a:solidFill>
              </a:rPr>
              <a:t>                      </a:t>
            </a:r>
            <a:endParaRPr lang="pt-BR" sz="2000" b="1" dirty="0">
              <a:solidFill>
                <a:srgbClr val="0000CC"/>
              </a:solidFill>
            </a:endParaRPr>
          </a:p>
        </p:txBody>
      </p:sp>
      <p:cxnSp>
        <p:nvCxnSpPr>
          <p:cNvPr id="8" name="Conector reto 7"/>
          <p:cNvCxnSpPr>
            <a:cxnSpLocks/>
          </p:cNvCxnSpPr>
          <p:nvPr/>
        </p:nvCxnSpPr>
        <p:spPr>
          <a:xfrm>
            <a:off x="0" y="690392"/>
            <a:ext cx="12192000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0" y="6557352"/>
            <a:ext cx="12192000" cy="300648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775520" y="6416762"/>
            <a:ext cx="241197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500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224" y="56786"/>
            <a:ext cx="1474914" cy="55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>
            <a:off x="9713777" y="186462"/>
            <a:ext cx="223224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300" dirty="0"/>
              <a:t>23 e 24 de novembro de 2023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4104048A-ED7D-49DA-E985-142FCCD8D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100551"/>
            <a:ext cx="1212726" cy="52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6345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162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Fabiana de Cassia Caseiro</dc:creator>
  <cp:lastModifiedBy>Fernando Diogo Yada</cp:lastModifiedBy>
  <cp:revision>29</cp:revision>
  <cp:lastPrinted>2015-02-04T19:08:49Z</cp:lastPrinted>
  <dcterms:created xsi:type="dcterms:W3CDTF">2014-06-25T22:43:01Z</dcterms:created>
  <dcterms:modified xsi:type="dcterms:W3CDTF">2023-11-13T13:52:58Z</dcterms:modified>
</cp:coreProperties>
</file>