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59" autoAdjust="0"/>
    <p:restoredTop sz="95287" autoAdjust="0"/>
  </p:normalViewPr>
  <p:slideViewPr>
    <p:cSldViewPr>
      <p:cViewPr varScale="1">
        <p:scale>
          <a:sx n="14" d="100"/>
          <a:sy n="14" d="100"/>
        </p:scale>
        <p:origin x="3072" y="20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-18648" y="71708"/>
            <a:ext cx="32404050" cy="432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com Único Canto Aparado 15"/>
          <p:cNvSpPr/>
          <p:nvPr/>
        </p:nvSpPr>
        <p:spPr>
          <a:xfrm>
            <a:off x="-18649" y="5743466"/>
            <a:ext cx="32404050" cy="3096344"/>
          </a:xfrm>
          <a:prstGeom prst="snip1Rect">
            <a:avLst>
              <a:gd name="adj" fmla="val 25991"/>
            </a:avLst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0345" y="5832948"/>
            <a:ext cx="29523280" cy="2942585"/>
          </a:xfrm>
        </p:spPr>
        <p:txBody>
          <a:bodyPr>
            <a:normAutofit/>
          </a:bodyPr>
          <a:lstStyle/>
          <a:p>
            <a:r>
              <a:rPr lang="pt-BR" sz="9000" b="1" dirty="0" smtClean="0"/>
              <a:t>TÍTULO</a:t>
            </a:r>
            <a:br>
              <a:rPr lang="pt-BR" sz="9000" b="1" dirty="0" smtClean="0"/>
            </a:br>
            <a:r>
              <a:rPr lang="pt-BR" sz="7200" b="1" dirty="0" smtClean="0"/>
              <a:t>Autores (E-mails)</a:t>
            </a:r>
            <a:endParaRPr lang="pt-BR" sz="9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3912" y="10081420"/>
            <a:ext cx="15204137" cy="30171352"/>
          </a:xfrm>
          <a:ln>
            <a:noFill/>
          </a:ln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pt-BR" sz="7000" b="1" dirty="0" smtClean="0">
                <a:solidFill>
                  <a:schemeClr val="accent1">
                    <a:lumMod val="75000"/>
                  </a:schemeClr>
                </a:solidFill>
              </a:rPr>
              <a:t>Orientações Gerais</a:t>
            </a:r>
          </a:p>
          <a:p>
            <a:pPr algn="l">
              <a:spcBef>
                <a:spcPts val="0"/>
              </a:spcBef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 Tamanho do Banner : Largura: 90 cm e Altura: 120</a:t>
            </a:r>
            <a:r>
              <a:rPr lang="pt-BR" sz="4800" dirty="0">
                <a:solidFill>
                  <a:schemeClr val="tx1"/>
                </a:solidFill>
              </a:rPr>
              <a:t> </a:t>
            </a:r>
            <a:r>
              <a:rPr lang="pt-BR" sz="4800" dirty="0" smtClean="0">
                <a:solidFill>
                  <a:schemeClr val="tx1"/>
                </a:solidFill>
              </a:rPr>
              <a:t>cm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 TÍTULO – caixa alta e fonte tamanho  90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Layout em duas colunas.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Fonte a ser usada:  Arial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Recomenda-se para a fonte, utilizar o tamanho mínimo de 28 para conteúdo e o mínimo de 72  </a:t>
            </a:r>
            <a:r>
              <a:rPr lang="pt-BR" sz="4800" dirty="0">
                <a:solidFill>
                  <a:schemeClr val="tx1"/>
                </a:solidFill>
              </a:rPr>
              <a:t>para </a:t>
            </a:r>
            <a:r>
              <a:rPr lang="pt-BR" sz="4800" dirty="0" err="1" smtClean="0">
                <a:solidFill>
                  <a:schemeClr val="tx1"/>
                </a:solidFill>
              </a:rPr>
              <a:t>sub-títulos</a:t>
            </a:r>
            <a:r>
              <a:rPr lang="pt-BR" sz="4800" dirty="0" smtClean="0">
                <a:solidFill>
                  <a:schemeClr val="tx1"/>
                </a:solidFill>
              </a:rPr>
              <a:t>. </a:t>
            </a:r>
            <a:endParaRPr lang="pt-BR" sz="4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ü"/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Utilizar </a:t>
            </a:r>
            <a:r>
              <a:rPr lang="pt-BR" sz="4800" dirty="0">
                <a:solidFill>
                  <a:schemeClr val="tx1"/>
                </a:solidFill>
              </a:rPr>
              <a:t>o mínimo de texto e o máximo de figuras, fotos, tabelas, gráficos e esquemas </a:t>
            </a:r>
            <a:r>
              <a:rPr lang="pt-BR" sz="4800" dirty="0" smtClean="0">
                <a:solidFill>
                  <a:schemeClr val="tx1"/>
                </a:solidFill>
              </a:rPr>
              <a:t>possíveis.</a:t>
            </a:r>
            <a:endParaRPr lang="pt-BR" sz="4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t-BR" sz="7000" b="1" dirty="0" smtClean="0">
                <a:solidFill>
                  <a:schemeClr val="accent1">
                    <a:lumMod val="75000"/>
                  </a:schemeClr>
                </a:solidFill>
              </a:rPr>
              <a:t>Divisão sugerida para o pôster</a:t>
            </a:r>
          </a:p>
          <a:p>
            <a:pPr algn="l">
              <a:spcBef>
                <a:spcPts val="0"/>
              </a:spcBef>
            </a:pPr>
            <a:endParaRPr lang="pt-BR" sz="4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 Contextualização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 Objetivos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Metodologia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Resultados e Análises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tx1"/>
                </a:solidFill>
              </a:rPr>
              <a:t> Considerações Finais</a:t>
            </a:r>
          </a:p>
          <a:p>
            <a:pPr algn="l">
              <a:spcBef>
                <a:spcPts val="0"/>
              </a:spcBef>
            </a:pPr>
            <a:endParaRPr lang="pt-BR" sz="4800" dirty="0" smtClean="0">
              <a:solidFill>
                <a:schemeClr val="tx1"/>
              </a:solidFill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6518266" y="10081420"/>
            <a:ext cx="14545617" cy="30171352"/>
          </a:xfrm>
          <a:prstGeom prst="rect">
            <a:avLst/>
          </a:prstGeom>
          <a:ln>
            <a:noFill/>
          </a:ln>
        </p:spPr>
        <p:txBody>
          <a:bodyPr vert="horz" lIns="432054" tIns="216027" rIns="432054" bIns="216027" rtlCol="0">
            <a:normAutofit/>
          </a:bodyPr>
          <a:lstStyle/>
          <a:p>
            <a:r>
              <a:rPr lang="pt-BR" sz="7000" b="1" dirty="0">
                <a:solidFill>
                  <a:schemeClr val="accent1">
                    <a:lumMod val="75000"/>
                  </a:schemeClr>
                </a:solidFill>
              </a:rPr>
              <a:t>Entrega e Apresentação</a:t>
            </a:r>
          </a:p>
          <a:p>
            <a:pPr algn="just"/>
            <a:endParaRPr lang="pt-BR" sz="7200" dirty="0"/>
          </a:p>
          <a:p>
            <a:pPr algn="just">
              <a:buFont typeface="Wingdings" pitchFamily="2" charset="2"/>
              <a:buChar char="ü"/>
            </a:pPr>
            <a:r>
              <a:rPr lang="pt-BR" sz="4800" dirty="0"/>
              <a:t> O pôster deve ser confeccionado pelos autores e deve ser entregue a comissão organizadora </a:t>
            </a:r>
            <a:r>
              <a:rPr lang="pt-BR" sz="4800" dirty="0" smtClean="0"/>
              <a:t>até o dia </a:t>
            </a:r>
            <a:r>
              <a:rPr lang="pt-BR" sz="4800" dirty="0" smtClean="0"/>
              <a:t>29/10/2018 </a:t>
            </a:r>
            <a:r>
              <a:rPr lang="pt-BR" sz="4800" dirty="0" smtClean="0"/>
              <a:t>(15h-20h)</a:t>
            </a:r>
            <a:endParaRPr lang="pt-BR" sz="4800" dirty="0"/>
          </a:p>
          <a:p>
            <a:pPr algn="just">
              <a:buFont typeface="Wingdings" pitchFamily="2" charset="2"/>
              <a:buChar char="ü"/>
            </a:pPr>
            <a:endParaRPr lang="pt-BR" sz="4800" dirty="0"/>
          </a:p>
          <a:p>
            <a:pPr algn="just">
              <a:buFont typeface="Wingdings" pitchFamily="2" charset="2"/>
              <a:buChar char="ü"/>
            </a:pPr>
            <a:r>
              <a:rPr lang="pt-BR" sz="4800" dirty="0"/>
              <a:t> </a:t>
            </a:r>
            <a:r>
              <a:rPr lang="pt-BR" sz="4800" dirty="0" smtClean="0"/>
              <a:t>É desejável que </a:t>
            </a:r>
            <a:r>
              <a:rPr lang="pt-BR" sz="4800" dirty="0"/>
              <a:t>o</a:t>
            </a:r>
            <a:r>
              <a:rPr lang="pt-BR" sz="4800" dirty="0" smtClean="0"/>
              <a:t> </a:t>
            </a:r>
            <a:r>
              <a:rPr lang="pt-BR" sz="4800" dirty="0"/>
              <a:t>apresentador do pôster </a:t>
            </a:r>
            <a:r>
              <a:rPr lang="pt-BR" sz="4800" dirty="0" smtClean="0"/>
              <a:t>permaneça ao </a:t>
            </a:r>
            <a:r>
              <a:rPr lang="pt-BR" sz="4800" dirty="0"/>
              <a:t>lado de  seu pôster durante </a:t>
            </a:r>
            <a:r>
              <a:rPr lang="pt-BR" sz="4800" dirty="0" smtClean="0"/>
              <a:t>o </a:t>
            </a:r>
            <a:r>
              <a:rPr lang="pt-BR" sz="4800" dirty="0" err="1" smtClean="0"/>
              <a:t>Coffe</a:t>
            </a:r>
            <a:r>
              <a:rPr lang="pt-BR" sz="4800" dirty="0" smtClean="0"/>
              <a:t> Break</a:t>
            </a:r>
          </a:p>
          <a:p>
            <a:pPr algn="just"/>
            <a:endParaRPr lang="pt-BR" sz="4800" dirty="0" smtClean="0"/>
          </a:p>
          <a:p>
            <a:pPr>
              <a:buFont typeface="Wingdings" pitchFamily="2" charset="2"/>
              <a:buChar char="ü"/>
            </a:pPr>
            <a:r>
              <a:rPr lang="pt-BR" sz="4800" dirty="0"/>
              <a:t> </a:t>
            </a:r>
            <a:r>
              <a:rPr lang="pt-BR" sz="4800" dirty="0" smtClean="0"/>
              <a:t>indicação para a confecção: Orçamento com Dênis Garcia</a:t>
            </a:r>
            <a:r>
              <a:rPr lang="pt-BR" sz="4800" dirty="0"/>
              <a:t> </a:t>
            </a:r>
            <a:r>
              <a:rPr lang="pt-BR" sz="4800" dirty="0" smtClean="0"/>
              <a:t>– Empesa 211 </a:t>
            </a:r>
            <a:r>
              <a:rPr lang="pt-BR" sz="4800" dirty="0"/>
              <a:t>Soluções Visuais </a:t>
            </a:r>
            <a:r>
              <a:rPr lang="pt-BR" sz="4800" dirty="0" smtClean="0"/>
              <a:t>: tel. 94014-7939\</a:t>
            </a:r>
            <a:r>
              <a:rPr lang="pt-BR" sz="4800" dirty="0"/>
              <a:t> </a:t>
            </a:r>
            <a:r>
              <a:rPr lang="pt-BR" sz="4800" dirty="0" smtClean="0"/>
              <a:t>94778-8662</a:t>
            </a: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/>
              <a:t>E-mail:  211@duzentoseonze.com.br</a:t>
            </a:r>
          </a:p>
          <a:p>
            <a:pPr algn="just"/>
            <a:endParaRPr lang="pt-BR" sz="4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118" r="23960" b="1"/>
          <a:stretch/>
        </p:blipFill>
        <p:spPr bwMode="auto">
          <a:xfrm>
            <a:off x="10585401" y="1333500"/>
            <a:ext cx="9417774" cy="23179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158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TÍTULO Autores (E-mails)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FIA</cp:lastModifiedBy>
  <cp:revision>39</cp:revision>
  <dcterms:created xsi:type="dcterms:W3CDTF">2011-04-07T11:05:01Z</dcterms:created>
  <dcterms:modified xsi:type="dcterms:W3CDTF">2018-10-16T00:05:41Z</dcterms:modified>
</cp:coreProperties>
</file>