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820" autoAdjust="0"/>
  </p:normalViewPr>
  <p:slideViewPr>
    <p:cSldViewPr>
      <p:cViewPr varScale="1">
        <p:scale>
          <a:sx n="91" d="100"/>
          <a:sy n="91" d="100"/>
        </p:scale>
        <p:origin x="19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50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92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0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75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1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4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9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33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2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66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36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CDBE-61C3-421F-B4A5-1E88689D9CE8}" type="datetimeFigureOut">
              <a:rPr lang="pt-BR" smtClean="0"/>
              <a:t>12/11/2021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1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982615" y="332656"/>
            <a:ext cx="5469705" cy="471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 smtClean="0">
                <a:solidFill>
                  <a:srgbClr val="0000CC"/>
                </a:solidFill>
              </a:rPr>
              <a:t>                      </a:t>
            </a:r>
            <a:endParaRPr lang="pt-BR" sz="2000" b="1" dirty="0" smtClean="0">
              <a:solidFill>
                <a:srgbClr val="0000CC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83246" y="690392"/>
            <a:ext cx="8208912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15296" y="6557352"/>
            <a:ext cx="9144000" cy="30064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51520" y="6416762"/>
            <a:ext cx="24119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5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032" y="6342076"/>
            <a:ext cx="1851727" cy="5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87" y="157195"/>
            <a:ext cx="3234419" cy="41927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359910" y="219136"/>
            <a:ext cx="223224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300" dirty="0" smtClean="0"/>
              <a:t>22 e 23 de novembro de 2021</a:t>
            </a: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9816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160</TotalTime>
  <Words>8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de Cassia Caseiro</dc:creator>
  <cp:lastModifiedBy>Fabiana</cp:lastModifiedBy>
  <cp:revision>29</cp:revision>
  <cp:lastPrinted>2015-02-04T19:08:49Z</cp:lastPrinted>
  <dcterms:created xsi:type="dcterms:W3CDTF">2014-06-25T22:43:01Z</dcterms:created>
  <dcterms:modified xsi:type="dcterms:W3CDTF">2021-11-12T23:21:05Z</dcterms:modified>
</cp:coreProperties>
</file>