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820" autoAdjust="0"/>
  </p:normalViewPr>
  <p:slideViewPr>
    <p:cSldViewPr>
      <p:cViewPr>
        <p:scale>
          <a:sx n="124" d="100"/>
          <a:sy n="124" d="100"/>
        </p:scale>
        <p:origin x="-3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50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92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08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75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11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4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399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833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128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666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36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3CDBE-61C3-421F-B4A5-1E88689D9CE8}" type="datetimeFigureOut">
              <a:rPr lang="pt-BR" smtClean="0"/>
              <a:t>12/11/2020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17790-D9A3-43DC-BCFB-BF3AB0AA44D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15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982615" y="332656"/>
            <a:ext cx="5469705" cy="4716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500" b="1" dirty="0" smtClean="0">
                <a:solidFill>
                  <a:srgbClr val="0000CC"/>
                </a:solidFill>
              </a:rPr>
              <a:t>                      </a:t>
            </a:r>
            <a:endParaRPr lang="pt-BR" sz="2000" b="1" dirty="0" smtClean="0">
              <a:solidFill>
                <a:srgbClr val="0000CC"/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383246" y="690392"/>
            <a:ext cx="8208912" cy="0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8"/>
          <p:cNvSpPr/>
          <p:nvPr/>
        </p:nvSpPr>
        <p:spPr>
          <a:xfrm>
            <a:off x="15296" y="6557352"/>
            <a:ext cx="9144000" cy="300648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51520" y="6416762"/>
            <a:ext cx="241197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500" dirty="0">
              <a:solidFill>
                <a:srgbClr val="00000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915747" y="340937"/>
            <a:ext cx="4536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TEMPLANTE PALESTRANTE: 	</a:t>
            </a:r>
            <a:endParaRPr lang="pt-BR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6" y="102645"/>
            <a:ext cx="2707538" cy="403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1341"/>
            <a:ext cx="19446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63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145</TotalTime>
  <Words>4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de Cassia Caseiro</dc:creator>
  <cp:lastModifiedBy>Fabiana</cp:lastModifiedBy>
  <cp:revision>25</cp:revision>
  <cp:lastPrinted>2015-02-04T19:08:49Z</cp:lastPrinted>
  <dcterms:created xsi:type="dcterms:W3CDTF">2014-06-25T22:43:01Z</dcterms:created>
  <dcterms:modified xsi:type="dcterms:W3CDTF">2020-11-12T18:28:41Z</dcterms:modified>
</cp:coreProperties>
</file>